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legreya Black" panose="020B0604020202020204" charset="0"/>
      <p:bold r:id="rId20"/>
      <p:boldItalic r:id="rId21"/>
    </p:embeddedFont>
    <p:embeddedFont>
      <p:font typeface="Alegreya ExtraBold" panose="020B0604020202020204" charset="0"/>
      <p:bold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T Sans Narrow" panose="020B0506020203020204" pitchFamily="34" charset="0"/>
      <p:regular r:id="rId28"/>
      <p:bold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C_zgr9d5u_8?feature=oembed" TargetMode="External"/><Relationship Id="rId1" Type="http://schemas.openxmlformats.org/officeDocument/2006/relationships/video" Target="https://www.youtube.com/embed/eNSe4EQKaz8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video" Target="https://www.youtube.com/embed/4U4r-5LklMI?feature=oembed" TargetMode="External"/><Relationship Id="rId7" Type="http://schemas.openxmlformats.org/officeDocument/2006/relationships/image" Target="../media/image10.jpeg"/><Relationship Id="rId2" Type="http://schemas.openxmlformats.org/officeDocument/2006/relationships/video" Target="https://www.youtube.com/embed/7aEgEoBGnoA?feature=oembed" TargetMode="External"/><Relationship Id="rId1" Type="http://schemas.openxmlformats.org/officeDocument/2006/relationships/video" Target="https://www.youtube.com/embed/7BKX4gG7K7Y?feature=oembed" TargetMode="Externa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7ttJutyHie8?feature=oembed" TargetMode="External"/><Relationship Id="rId1" Type="http://schemas.openxmlformats.org/officeDocument/2006/relationships/video" Target="https://www.youtube.com/embed/j9zlExVtE0w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5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1" name="Google Shape;151;p22"/>
          <p:cNvSpPr txBox="1"/>
          <p:nvPr/>
        </p:nvSpPr>
        <p:spPr>
          <a:xfrm>
            <a:off x="517200" y="12113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5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7" name="Google Shape;157;p23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Note: you do not have to use a variable for this remix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images will you display?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audio files will you 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5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3" name="Google Shape;163;p24"/>
          <p:cNvSpPr txBox="1"/>
          <p:nvPr/>
        </p:nvSpPr>
        <p:spPr>
          <a:xfrm>
            <a:off x="436700" y="1155350"/>
            <a:ext cx="8116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Go to the sandbox to code the remix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Above toolbox in the lower left corner</a:t>
            </a:r>
            <a:endParaRPr sz="2091" b="1">
              <a:solidFill>
                <a:srgbClr val="4EB7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Remix5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and/or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Music1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open (use them as a guide)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275" y="193145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0" name="Google Shape;170;p25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6" name="Google Shape;176;p26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2" name="Google Shape;182;p27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5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5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5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5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did you like about Mission 5?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didn’t you like about Mission 5?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5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/>
              <a:t>DO THIS:</a:t>
            </a:r>
            <a:endParaRPr sz="2091"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5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675" y="1355800"/>
            <a:ext cx="341947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Six suggestions are on the next 3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443048" y="1061100"/>
            <a:ext cx="3213653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 voice prompt for the game created in Mission 4 (Display). Either replace each display.print() and audibly prompt the user which button must be pressed, or include both the display and the audio. </a:t>
            </a:r>
            <a:endParaRPr sz="20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063700" y="1002950"/>
            <a:ext cx="27985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Open the Mission 4 program (Display). Add an audio file to the if statements to indicate correct or wrong. You can use “okay” and “no” or any of the audio files.</a:t>
            </a:r>
            <a:r>
              <a:rPr lang="en" sz="209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089511" y="871538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>
            <a:cxnSpLocks/>
          </p:cNvCxnSpPr>
          <p:nvPr/>
        </p:nvCxnSpPr>
        <p:spPr>
          <a:xfrm flipH="1">
            <a:off x="3516001" y="1984687"/>
            <a:ext cx="281400" cy="12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9"/>
          <p:cNvCxnSpPr>
            <a:cxnSpLocks/>
          </p:cNvCxnSpPr>
          <p:nvPr/>
        </p:nvCxnSpPr>
        <p:spPr>
          <a:xfrm>
            <a:off x="5558550" y="3292712"/>
            <a:ext cx="246600" cy="6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usic1 Remix1A">
            <a:hlinkClick r:id="" action="ppaction://media"/>
            <a:extLst>
              <a:ext uri="{FF2B5EF4-FFF2-40B4-BE49-F238E27FC236}">
                <a16:creationId xmlns:a16="http://schemas.microsoft.com/office/drawing/2014/main" id="{37DEB507-13BB-97CD-1224-104F886A62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764351" y="1264075"/>
            <a:ext cx="2123398" cy="1198782"/>
          </a:xfrm>
          <a:prstGeom prst="rect">
            <a:avLst/>
          </a:prstGeom>
        </p:spPr>
      </p:pic>
      <p:pic>
        <p:nvPicPr>
          <p:cNvPr id="3" name="Online Media 2" title="Music1 Remix1B">
            <a:hlinkClick r:id="" action="ppaction://media"/>
            <a:extLst>
              <a:ext uri="{FF2B5EF4-FFF2-40B4-BE49-F238E27FC236}">
                <a16:creationId xmlns:a16="http://schemas.microsoft.com/office/drawing/2014/main" id="{15040A00-FEF5-E0D9-0769-F5A01F5F6B1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754352" y="2818650"/>
            <a:ext cx="2129149" cy="120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6" name="Google Shape;116;p20"/>
          <p:cNvSpPr txBox="1"/>
          <p:nvPr/>
        </p:nvSpPr>
        <p:spPr>
          <a:xfrm>
            <a:off x="360500" y="1002950"/>
            <a:ext cx="3101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Medium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Program each button to do a different task. For example, BTN_A could light pixels and display an image. BTN_B could display an image and play audio. BTN_U could cause pixels to blink random colors. And so forth.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581000" y="1002950"/>
            <a:ext cx="31962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turn signals for a bicycle. Press button L to turn left, button R to turn right. Blink to pixels to indicate the turn, and use an audio file to say the direction you are turning.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EXTENSION: use a while True: loop to use the turn signals more than once.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58100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87895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4972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6777200" y="2998850"/>
            <a:ext cx="230640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while True:      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if statement: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Indented code for left signal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if statement: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Indented code for right signal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 be careful with indenting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 you will need to physically stop the code</a:t>
            </a:r>
            <a:endParaRPr sz="1100" dirty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26" name="Google Shape;126;p20"/>
          <p:cNvCxnSpPr>
            <a:cxnSpLocks/>
          </p:cNvCxnSpPr>
          <p:nvPr/>
        </p:nvCxnSpPr>
        <p:spPr>
          <a:xfrm rot="10800000">
            <a:off x="2638725" y="3869147"/>
            <a:ext cx="37800" cy="210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20"/>
          <p:cNvCxnSpPr>
            <a:cxnSpLocks/>
          </p:cNvCxnSpPr>
          <p:nvPr/>
        </p:nvCxnSpPr>
        <p:spPr>
          <a:xfrm flipH="1">
            <a:off x="6423800" y="991788"/>
            <a:ext cx="472200" cy="520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0"/>
          <p:cNvCxnSpPr/>
          <p:nvPr/>
        </p:nvCxnSpPr>
        <p:spPr>
          <a:xfrm flipH="1">
            <a:off x="6244200" y="2730550"/>
            <a:ext cx="559200" cy="95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usic1 Remix2A">
            <a:hlinkClick r:id="" action="ppaction://media"/>
            <a:extLst>
              <a:ext uri="{FF2B5EF4-FFF2-40B4-BE49-F238E27FC236}">
                <a16:creationId xmlns:a16="http://schemas.microsoft.com/office/drawing/2014/main" id="{348DD69B-B84A-BA68-1353-66D7FF9F8B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730559" y="4099342"/>
            <a:ext cx="1744741" cy="985008"/>
          </a:xfrm>
          <a:prstGeom prst="rect">
            <a:avLst/>
          </a:prstGeom>
        </p:spPr>
      </p:pic>
      <p:pic>
        <p:nvPicPr>
          <p:cNvPr id="3" name="Online Media 2" title="Music1 Remix2B">
            <a:hlinkClick r:id="" action="ppaction://media"/>
            <a:extLst>
              <a:ext uri="{FF2B5EF4-FFF2-40B4-BE49-F238E27FC236}">
                <a16:creationId xmlns:a16="http://schemas.microsoft.com/office/drawing/2014/main" id="{EBF04F44-6E4D-A408-7929-14AC56E0D34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777200" y="147645"/>
            <a:ext cx="2230538" cy="1259269"/>
          </a:xfrm>
          <a:prstGeom prst="rect">
            <a:avLst/>
          </a:prstGeom>
        </p:spPr>
      </p:pic>
      <p:pic>
        <p:nvPicPr>
          <p:cNvPr id="8" name="Online Media 7" title="Music1 Remix2BB">
            <a:hlinkClick r:id="" action="ppaction://media"/>
            <a:extLst>
              <a:ext uri="{FF2B5EF4-FFF2-40B4-BE49-F238E27FC236}">
                <a16:creationId xmlns:a16="http://schemas.microsoft.com/office/drawing/2014/main" id="{D50A8F1C-D670-1F65-E333-07B6F3A08DA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777200" y="1707410"/>
            <a:ext cx="2230538" cy="125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4" name="Google Shape;134;p21"/>
          <p:cNvSpPr txBox="1"/>
          <p:nvPr/>
        </p:nvSpPr>
        <p:spPr>
          <a:xfrm>
            <a:off x="405875" y="1230125"/>
            <a:ext cx="36873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Combine the two mild remixes into one program -- audio prompt for the button and audio file for correct or wrong. Also, add print statements at the beginning for an intro and a print statement at the end.</a:t>
            </a:r>
            <a:endParaRPr sz="205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815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7945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774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6651175" y="1313875"/>
            <a:ext cx="21888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Program at least three buttons to display a short poem and play an audio file.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726800" y="12301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24750" y="12301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22700" y="123012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1"/>
          <p:cNvCxnSpPr>
            <a:cxnSpLocks/>
          </p:cNvCxnSpPr>
          <p:nvPr/>
        </p:nvCxnSpPr>
        <p:spPr>
          <a:xfrm flipH="1">
            <a:off x="3788925" y="1796562"/>
            <a:ext cx="388800" cy="13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21"/>
          <p:cNvCxnSpPr>
            <a:cxnSpLocks/>
          </p:cNvCxnSpPr>
          <p:nvPr/>
        </p:nvCxnSpPr>
        <p:spPr>
          <a:xfrm>
            <a:off x="6489525" y="3247724"/>
            <a:ext cx="206700" cy="1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usic1 Remix3A">
            <a:hlinkClick r:id="" action="ppaction://media"/>
            <a:extLst>
              <a:ext uri="{FF2B5EF4-FFF2-40B4-BE49-F238E27FC236}">
                <a16:creationId xmlns:a16="http://schemas.microsoft.com/office/drawing/2014/main" id="{486D9B09-1E6C-3186-5AD4-AA9BD24CDC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16075" y="894203"/>
            <a:ext cx="2473598" cy="1396490"/>
          </a:xfrm>
          <a:prstGeom prst="rect">
            <a:avLst/>
          </a:prstGeom>
        </p:spPr>
      </p:pic>
      <p:pic>
        <p:nvPicPr>
          <p:cNvPr id="3" name="Online Media 2" title="Music1 Remix3B">
            <a:hlinkClick r:id="" action="ppaction://media"/>
            <a:extLst>
              <a:ext uri="{FF2B5EF4-FFF2-40B4-BE49-F238E27FC236}">
                <a16:creationId xmlns:a16="http://schemas.microsoft.com/office/drawing/2014/main" id="{0C29D25E-EEE0-7858-0260-3FA40FF8100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015927" y="2629845"/>
            <a:ext cx="2473598" cy="139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907</Words>
  <Application>Microsoft Office PowerPoint</Application>
  <PresentationFormat>On-screen Show (16:9)</PresentationFormat>
  <Paragraphs>106</Paragraphs>
  <Slides>17</Slides>
  <Notes>17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PT Sans Narrow</vt:lpstr>
      <vt:lpstr>Arial</vt:lpstr>
      <vt:lpstr>Alegreya ExtraBold</vt:lpstr>
      <vt:lpstr>Montserrat</vt:lpstr>
      <vt:lpstr>Alegreya Black</vt:lpstr>
      <vt:lpstr>Source Sans Pro</vt:lpstr>
      <vt:lpstr>Raleway</vt:lpstr>
      <vt:lpstr>Plum</vt:lpstr>
      <vt:lpstr>Mission 5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2</cp:revision>
  <dcterms:modified xsi:type="dcterms:W3CDTF">2024-07-26T14:53:23Z</dcterms:modified>
</cp:coreProperties>
</file>